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24C96-1EF5-4C05-83D3-6E1051B3FA97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13FB1-4C04-47EF-8AC7-81D02320CE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en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704" y="0"/>
            <a:ext cx="9147405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RH_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152400"/>
            <a:ext cx="5181600" cy="4123995"/>
          </a:xfrm>
          <a:prstGeom prst="rect">
            <a:avLst/>
          </a:prstGeom>
        </p:spPr>
      </p:pic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752600" y="4419600"/>
            <a:ext cx="86106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    “I will!” said the duck.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   	“I will!” said the cat.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     “I will!” said the dog.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     “No,” said the little red hen.  “No one helped 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plant the grain.  No one helped me take it to the mill.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No one helped me bake it.  I will eat the bread all by myself!” 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      And she did.	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RH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04800"/>
            <a:ext cx="7276191" cy="3552381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066800" y="3962400"/>
            <a:ext cx="73914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	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Once upon a time a little red hen was scratching for food in the farmyard and she happened to find a fine fat grain of wheat.  At first she thought she would eat it, but then she had a better idea. She thought, ‘I will plant this grain of wheat and grow more wheat and then mill it and bake it and make a fine loaf of bread.’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RH_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0"/>
            <a:ext cx="5771676" cy="4597039"/>
          </a:xfrm>
          <a:prstGeom prst="rect">
            <a:avLst/>
          </a:prstGeom>
        </p:spPr>
      </p:pic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838200" y="4648200"/>
            <a:ext cx="8839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She showed the grain of wheat to the other animals in the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farmyard and asked , “Who will help me plant this grain of wheat?”	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“Not I,” said the duck.  “I’d rather go swimming.”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“Not I,” said the cat.  “I’d rather tease the mouse.”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“Not I,” said the dog.  “It’s time for my nap.”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“Very well then,” said the little red hen.  “I’ll plant it myself.”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lang="en-US" b="1" dirty="0">
                <a:latin typeface="Comic Sans MS" pitchFamily="66" charset="0"/>
                <a:ea typeface="Calibri" pitchFamily="34" charset="0"/>
                <a:cs typeface="Times New Roman" pitchFamily="18" charset="0"/>
              </a:rPr>
              <a:t>	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And she did.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ttleRedHen0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8886" y="0"/>
            <a:ext cx="5235114" cy="6858000"/>
          </a:xfrm>
          <a:prstGeom prst="rect">
            <a:avLst/>
          </a:prstGeom>
        </p:spPr>
      </p:pic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1524000"/>
            <a:ext cx="3429000" cy="253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After a while the grain of wheat grew into a tall green stalk, then it turned yellow, with many, many fat golden grains of wheat at the tip-top.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RH_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0"/>
            <a:ext cx="5199734" cy="4240822"/>
          </a:xfrm>
          <a:prstGeom prst="rect">
            <a:avLst/>
          </a:prstGeom>
        </p:spPr>
      </p:pic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914400" y="4267200"/>
            <a:ext cx="7162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“Who will help me harvest this wheat?” asked the little red hen.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“Not I,” said the duck.  “I’d rather go splash in the pond.”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“Not I,” said the cat.  “I’d rather tease the sparrows.”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“Not I,” said the dog.  “It’s time for my nap.”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“Very well then,” said the little red hen.  “I’ll harvest it myself.” 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RH_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2590800"/>
            <a:ext cx="5542620" cy="4408580"/>
          </a:xfrm>
          <a:prstGeom prst="rect">
            <a:avLst/>
          </a:prstGeom>
        </p:spPr>
      </p:pic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457200" y="228600"/>
            <a:ext cx="8458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And she did, and gathered a large basket full of wheat.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“Who will help me take this wheat to the mill to be ground into flour?” asked the little red hen.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“Not I,” said the duck.  “I’d rather play tag with the tadpoles.”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“Not I,” said the cat.  “I’d rather tease the rat.”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“Not I,” said the dog.  “I’m sleepy.  It’s time for my nap.”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“Very well then,” said the little red hen.  </a:t>
            </a:r>
            <a:endParaRPr kumimoji="0" 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RH_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-152400"/>
            <a:ext cx="5151323" cy="4081086"/>
          </a:xfrm>
          <a:prstGeom prst="rect">
            <a:avLst/>
          </a:prstGeom>
        </p:spPr>
      </p:pic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1219200" y="4157246"/>
            <a:ext cx="7010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“I’ll take it to the mill myself.”  And she did.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After the mill ground the wheat into smooth white flour, the little red hen asked, “Who will help me bake this flour into a fine loaf of bread?”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RH_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3581400"/>
            <a:ext cx="7400001" cy="2723810"/>
          </a:xfrm>
          <a:prstGeom prst="rect">
            <a:avLst/>
          </a:prstGeom>
        </p:spPr>
      </p:pic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1295400" y="775901"/>
            <a:ext cx="71628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“I’ll take it to the mill myself.”  And she did.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After the mill ground the wheat into smooth white flour, the little red hen asked, “Who will help me bake this flour into a fine loaf of bread?”</a:t>
            </a:r>
            <a:r>
              <a:rPr lang="en-US" b="1" dirty="0">
                <a:latin typeface="Comic Sans MS" pitchFamily="66" charset="0"/>
              </a:rPr>
              <a:t> </a:t>
            </a:r>
            <a:endParaRPr lang="en-US" b="1" dirty="0" smtClean="0">
              <a:latin typeface="Comic Sans MS" pitchFamily="66" charset="0"/>
            </a:endParaRPr>
          </a:p>
          <a:p>
            <a:r>
              <a:rPr lang="en-US" b="1" dirty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    “</a:t>
            </a:r>
            <a:r>
              <a:rPr lang="en-US" b="1" dirty="0">
                <a:latin typeface="Comic Sans MS" pitchFamily="66" charset="0"/>
              </a:rPr>
              <a:t>Not I,” said the duck.  “I’d rather play hide and seek with the geese.”</a:t>
            </a:r>
          </a:p>
          <a:p>
            <a:r>
              <a:rPr lang="en-US" b="1" dirty="0" smtClean="0">
                <a:latin typeface="Comic Sans MS" pitchFamily="66" charset="0"/>
              </a:rPr>
              <a:t>     “</a:t>
            </a:r>
            <a:r>
              <a:rPr lang="en-US" b="1" dirty="0">
                <a:latin typeface="Comic Sans MS" pitchFamily="66" charset="0"/>
              </a:rPr>
              <a:t>Not I,” said the cat.  “I’d rather tease the sparrows.”</a:t>
            </a:r>
          </a:p>
          <a:p>
            <a:r>
              <a:rPr lang="en-US" b="1" dirty="0" smtClean="0">
                <a:latin typeface="Comic Sans MS" pitchFamily="66" charset="0"/>
              </a:rPr>
              <a:t>     “</a:t>
            </a:r>
            <a:r>
              <a:rPr lang="en-US" b="1" dirty="0">
                <a:latin typeface="Comic Sans MS" pitchFamily="66" charset="0"/>
              </a:rPr>
              <a:t>Not I,” said the dog.  “I do believe it’s my naptime.”</a:t>
            </a:r>
          </a:p>
          <a:p>
            <a:r>
              <a:rPr lang="en-US" b="1" dirty="0" smtClean="0">
                <a:latin typeface="Comic Sans MS" pitchFamily="66" charset="0"/>
              </a:rPr>
              <a:t>     “</a:t>
            </a:r>
            <a:r>
              <a:rPr lang="en-US" b="1" dirty="0">
                <a:latin typeface="Comic Sans MS" pitchFamily="66" charset="0"/>
              </a:rPr>
              <a:t>Very well then,” said the little red hen.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endParaRPr lang="en-US" b="1" dirty="0">
              <a:latin typeface="Comic Sans MS" pitchFamily="66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RH_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0"/>
            <a:ext cx="4928724" cy="3922733"/>
          </a:xfrm>
          <a:prstGeom prst="rect">
            <a:avLst/>
          </a:prstGeom>
        </p:spPr>
      </p:pic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762000" y="4267200"/>
            <a:ext cx="7620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	“I’ll bake it myself.”  And she did.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0425" algn="l"/>
              </a:tabLs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ea typeface="Calibri" pitchFamily="34" charset="0"/>
                <a:cs typeface="Times New Roman" pitchFamily="18" charset="0"/>
              </a:rPr>
              <a:t>	After the loaf came out of the oven it was a beautiful golden brown color and smelled wonderfully warm and delicious.  The little red hen sliced a large piece and put it on her plate, then she said, “Who will eat this bread?”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</Words>
  <Application>Microsoft Office PowerPoint</Application>
  <PresentationFormat>On-screen Show (4:3)</PresentationFormat>
  <Paragraphs>38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Walter Evans</dc:creator>
  <cp:lastModifiedBy>Walter Evans</cp:lastModifiedBy>
  <cp:revision>1</cp:revision>
  <dcterms:created xsi:type="dcterms:W3CDTF">2019-06-28T17:12:23Z</dcterms:created>
  <dcterms:modified xsi:type="dcterms:W3CDTF">2020-03-02T18:14:42Z</dcterms:modified>
</cp:coreProperties>
</file>